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31-May-21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111" t="20370" r="16252" b="30208"/>
          <a:stretch>
            <a:fillRect/>
          </a:stretch>
        </p:blipFill>
        <p:spPr bwMode="auto">
          <a:xfrm>
            <a:off x="0" y="0"/>
            <a:ext cx="9154706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738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974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7068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55517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9945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38" t="20833" r="16252" b="29167"/>
          <a:stretch>
            <a:fillRect/>
          </a:stretch>
        </p:blipFill>
        <p:spPr bwMode="auto">
          <a:xfrm>
            <a:off x="0" y="0"/>
            <a:ext cx="9144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773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805" t="20216" r="16252" b="30208"/>
          <a:stretch>
            <a:fillRect/>
          </a:stretch>
        </p:blipFill>
        <p:spPr bwMode="auto">
          <a:xfrm>
            <a:off x="0" y="-1"/>
            <a:ext cx="9144000" cy="4638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673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97" t="19792" r="16252" b="32292"/>
          <a:stretch>
            <a:fillRect/>
          </a:stretch>
        </p:blipFill>
        <p:spPr bwMode="auto">
          <a:xfrm>
            <a:off x="0" y="-1"/>
            <a:ext cx="9144000" cy="44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3733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719" t="20062" r="16252" b="33333"/>
          <a:stretch>
            <a:fillRect/>
          </a:stretch>
        </p:blipFill>
        <p:spPr bwMode="auto">
          <a:xfrm>
            <a:off x="0" y="0"/>
            <a:ext cx="9144000" cy="4353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483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689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811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5299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88915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saurabh</dc:creator>
  <cp:lastModifiedBy>Administrator</cp:lastModifiedBy>
  <cp:revision>11</cp:revision>
  <dcterms:created xsi:type="dcterms:W3CDTF">2006-08-16T00:00:00Z</dcterms:created>
  <dcterms:modified xsi:type="dcterms:W3CDTF">2021-05-31T04:59:28Z</dcterms:modified>
</cp:coreProperties>
</file>